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04664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«Школа №115»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Авиастроительного района </a:t>
            </a:r>
            <a:r>
              <a:rPr lang="ru-RU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г.Казани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3734" y="5122352"/>
            <a:ext cx="6696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ШКОЛЬНЫЙ МУЗЕЙ</a:t>
            </a: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«ТЕАТР В НАШЕЙ ЖИЗНИ»</a:t>
            </a: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ИМЕНИ ГАЛИАСКАРА КАМАЛА</a:t>
            </a:r>
          </a:p>
          <a:p>
            <a:pPr algn="ctr"/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0000" y="1905000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9281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8793" y="332656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экспонаты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354"/>
          <a:stretch/>
        </p:blipFill>
        <p:spPr>
          <a:xfrm>
            <a:off x="683568" y="1163096"/>
            <a:ext cx="4064000" cy="1909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362531" y="1982285"/>
            <a:ext cx="4858192" cy="34311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308145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1742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945"/>
          <a:stretch/>
        </p:blipFill>
        <p:spPr>
          <a:xfrm>
            <a:off x="251520" y="3577528"/>
            <a:ext cx="4064000" cy="18914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491"/>
          <a:stretch/>
        </p:blipFill>
        <p:spPr>
          <a:xfrm>
            <a:off x="4743704" y="1295604"/>
            <a:ext cx="4064000" cy="2057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491"/>
          <a:stretch/>
        </p:blipFill>
        <p:spPr>
          <a:xfrm>
            <a:off x="251520" y="1340768"/>
            <a:ext cx="4064000" cy="2057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252"/>
          <a:stretch/>
        </p:blipFill>
        <p:spPr>
          <a:xfrm>
            <a:off x="4644008" y="3543368"/>
            <a:ext cx="4064000" cy="255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8800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188"/>
          <a:stretch/>
        </p:blipFill>
        <p:spPr>
          <a:xfrm>
            <a:off x="2195736" y="332656"/>
            <a:ext cx="4064000" cy="1884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84" b="16443"/>
          <a:stretch/>
        </p:blipFill>
        <p:spPr>
          <a:xfrm rot="5400000">
            <a:off x="684916" y="3427653"/>
            <a:ext cx="4064000" cy="2050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115" b="16067"/>
          <a:stretch/>
        </p:blipFill>
        <p:spPr>
          <a:xfrm rot="5400000">
            <a:off x="3634509" y="3358379"/>
            <a:ext cx="4064000" cy="218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5904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820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Для учащихся проводятся познавательные экскурсии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450" y="3960724"/>
            <a:ext cx="2737551" cy="2053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2191" y="3995895"/>
            <a:ext cx="2793813" cy="2095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3597" y="3995895"/>
            <a:ext cx="2801825" cy="21013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209" y="1761065"/>
            <a:ext cx="2699792" cy="20248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0536" y="1708580"/>
            <a:ext cx="2839752" cy="21298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9118" y="1761065"/>
            <a:ext cx="2736304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8621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3" y="692696"/>
            <a:ext cx="3528392" cy="26462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489" y="749602"/>
            <a:ext cx="3353848" cy="2515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3432144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5476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620688"/>
            <a:ext cx="7344816" cy="5508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68180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404664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ШКОЛЬНЫЙ МУЗЕЙ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975197"/>
            <a:ext cx="83529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</a:t>
            </a:r>
            <a:r>
              <a:rPr lang="ru-RU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Теа́тр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— 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зрелищный вид искусства, представляющий собой синтез различных искусств — литературы, музыки, хореографии, вокала, изобразительного искусства и 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других, 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 обладающий собственной спецификой: отражение действительности, конфликтов, характеров, а также их трактовка и оценка, утверждение тех или иных идей здесь происходит посредством драматического действия, главным носителем которого является 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актёр.</a:t>
            </a:r>
          </a:p>
          <a:p>
            <a:pPr algn="just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Во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все времена театр представлял собой искусство коллективное; в современном театре в создании 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спектакля,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помимо актёров и </a:t>
            </a:r>
            <a:r>
              <a:rPr lang="ru-RU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режисёра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участвуют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художник-сценограф, композитор,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хореограф,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 также 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бутафоры,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ru-RU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костюмры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гримеры,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рабочие сцены,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осветители.</a:t>
            </a:r>
          </a:p>
          <a:p>
            <a:pPr algn="just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Развитие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театра всегда было неотделимо от развития общества и состояния 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культуры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в целом, — с особенностями общественного развития были связаны его расцвет или упадок, преобладание в театре тех или иных художественных тенденций и его роль в духовной жизни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страны.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975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33" b="24646"/>
          <a:stretch/>
        </p:blipFill>
        <p:spPr>
          <a:xfrm>
            <a:off x="4211960" y="1412776"/>
            <a:ext cx="4052254" cy="47274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24544" y="2132856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Руководитель музея:</a:t>
            </a:r>
          </a:p>
          <a:p>
            <a:pPr algn="ctr"/>
            <a:r>
              <a:rPr lang="ru-RU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Абдуллазянова</a:t>
            </a: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Ильсияр</a:t>
            </a: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Вазиховна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706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4664"/>
            <a:ext cx="4502274" cy="300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645024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22 декабря 1906 года в Казани представителями прогрессивной молодежи был сыгран первый публичный спектакль на татарском языке. В этот день были представлены пьесы "Жалкое дитя" и "Беда из-за любви". Эта дата считается днем рождения татарского театра, хотя еще в конце XIX столетия были написаны первые татарские пьесы, которые ставились на сценах школ-медресе и домашних театров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37971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332625"/>
            <a:ext cx="70552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Из истории создания школьного музея…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953598" y="2078850"/>
            <a:ext cx="2484276" cy="3312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23"/>
          <a:stretch/>
        </p:blipFill>
        <p:spPr>
          <a:xfrm>
            <a:off x="4355977" y="2492894"/>
            <a:ext cx="3528392" cy="24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0024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4969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Труппа «</a:t>
            </a:r>
            <a:r>
              <a:rPr lang="ru-RU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Саяр</a:t>
            </a:r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 1906 год 22 декабря</a:t>
            </a:r>
          </a:p>
          <a:p>
            <a:pPr algn="ctr"/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Руководитель: </a:t>
            </a:r>
            <a:r>
              <a:rPr lang="ru-RU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Г.Кариев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409874"/>
            <a:ext cx="6010052" cy="472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308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8793" y="332656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СТЕНДЫ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3013" y="1178936"/>
            <a:ext cx="2696096" cy="2022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1161120"/>
            <a:ext cx="2719851" cy="2039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178936"/>
            <a:ext cx="2696096" cy="2022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4060" y="3573017"/>
            <a:ext cx="2657951" cy="19934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1888" y="3573016"/>
            <a:ext cx="2687221" cy="20154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573016"/>
            <a:ext cx="2696096" cy="202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648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192" y="3987062"/>
            <a:ext cx="2592288" cy="1944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1699" y="3987062"/>
            <a:ext cx="2736304" cy="20522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1947" y="3855250"/>
            <a:ext cx="2912053" cy="2184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1947" y="1340768"/>
            <a:ext cx="2520280" cy="18902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1340768"/>
            <a:ext cx="2520280" cy="18902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189" y="1272743"/>
            <a:ext cx="2580812" cy="193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9523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195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2012</cp:lastModifiedBy>
  <cp:revision>9</cp:revision>
  <dcterms:created xsi:type="dcterms:W3CDTF">2020-03-26T10:45:33Z</dcterms:created>
  <dcterms:modified xsi:type="dcterms:W3CDTF">2020-03-26T12:57:18Z</dcterms:modified>
</cp:coreProperties>
</file>